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43"/>
  </p:notesMasterIdLst>
  <p:sldIdLst>
    <p:sldId id="287" r:id="rId4"/>
    <p:sldId id="320" r:id="rId5"/>
    <p:sldId id="256" r:id="rId6"/>
    <p:sldId id="288" r:id="rId7"/>
    <p:sldId id="289" r:id="rId8"/>
    <p:sldId id="290" r:id="rId9"/>
    <p:sldId id="291" r:id="rId10"/>
    <p:sldId id="292" r:id="rId11"/>
    <p:sldId id="325" r:id="rId12"/>
    <p:sldId id="293" r:id="rId13"/>
    <p:sldId id="294" r:id="rId14"/>
    <p:sldId id="295" r:id="rId15"/>
    <p:sldId id="296" r:id="rId16"/>
    <p:sldId id="297" r:id="rId17"/>
    <p:sldId id="298" r:id="rId18"/>
    <p:sldId id="299" r:id="rId19"/>
    <p:sldId id="300" r:id="rId20"/>
    <p:sldId id="301" r:id="rId21"/>
    <p:sldId id="302" r:id="rId22"/>
    <p:sldId id="303" r:id="rId23"/>
    <p:sldId id="304" r:id="rId24"/>
    <p:sldId id="305" r:id="rId25"/>
    <p:sldId id="306" r:id="rId26"/>
    <p:sldId id="307" r:id="rId27"/>
    <p:sldId id="308" r:id="rId28"/>
    <p:sldId id="309" r:id="rId29"/>
    <p:sldId id="310" r:id="rId30"/>
    <p:sldId id="311" r:id="rId31"/>
    <p:sldId id="312" r:id="rId32"/>
    <p:sldId id="313" r:id="rId33"/>
    <p:sldId id="314" r:id="rId34"/>
    <p:sldId id="315" r:id="rId35"/>
    <p:sldId id="316" r:id="rId36"/>
    <p:sldId id="317" r:id="rId37"/>
    <p:sldId id="318" r:id="rId38"/>
    <p:sldId id="319" r:id="rId39"/>
    <p:sldId id="321" r:id="rId40"/>
    <p:sldId id="323" r:id="rId41"/>
    <p:sldId id="324" r:id="rId42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heme" Target="theme/theme1.xml"/><Relationship Id="rId20" Type="http://schemas.openxmlformats.org/officeDocument/2006/relationships/slide" Target="slides/slide17.xml"/><Relationship Id="rId41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3D13551F-D6D7-421B-855C-FCF227E497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981D326F-2880-48AB-9DD9-DB4C8E4B6FA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4AE0918F-F641-425F-9341-7CF1910E40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3D13551F-D6D7-421B-855C-FCF227E497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03185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7" r:id="rId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CEAE319F-2BC9-43DF-B70F-CD1543A590AF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111613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第七课 科技是一把双面刃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815F44D-ECFA-4AE6-BA24-E67B3C5BBFD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system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B31C454-8F2E-450B-B003-08BCA281A9E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系统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451E684-35B9-4E66-95FA-57E188A2E16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/>
              <a:t>xìtǒng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EFADAAD-2EB1-4407-8CA1-70B4782F79D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58941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30594CE-FAAB-4BA7-8D1C-0AAF04BE0E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operate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FDFBE34-2361-474F-B854-18FA18671BE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操作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91825EE-8A98-4080-B8AA-0686199BE45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cāozuò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3BE2859-D76C-43D4-8C5D-1BE86BE056B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85318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FADE6A3-11B0-47F5-A09B-A924AC85126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comfortable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12D29DC-0359-4E24-9189-A858B7FE3A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舒适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A50CDC9-6AFC-4719-BBCF-46E905F0511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shūshì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0F5B13B-93A9-41DB-8F07-804F272220A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45860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3179A50-0637-4631-BEF9-B2A7C8B6783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extend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3617E92-B82C-4A5E-99C7-4AAF0363B7E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延长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05391A5-4A4C-4218-ACBF-5C89BC05B7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yáncháng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025DE96-5626-409B-951E-7FED8824790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36872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88414E7-B805-481D-A7EC-71D34A94A68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lifespan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5798782-B939-40D4-8DCB-CC926BBAE3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寿命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B688250-DC78-4380-AF14-5D9C279A36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shòumìng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FA7320A-35EF-45A6-94B0-0D4AC1C52B3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19402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42D85B8-EA2F-4F5B-97FF-F95DDB771C7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flexibility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4DAB628-D12D-4B50-BB09-36F7099E6D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弹性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E64F7DF-7BEC-4993-BB41-DB6FF8D603F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tánxìng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C5584FD-13BC-47CC-8915-D69509EB503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80027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FBE8695-4019-422B-B578-7A4C55A4FFD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get interrupted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18AD0D7-BAEF-42B4-815F-5FC0A6C2F4A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中断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EA47708-90C5-4074-B96A-745B4260EF8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zhōngduàn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000A14D-0EAF-4A85-8E54-D189EBFCC7E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13320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7E5B870-BA92-4EBE-A573-DC325386C8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video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3EF574F-A4C4-46EB-8EE9-096690A4B8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视讯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BBAC188-970D-4E35-BE4B-8B6729D34C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shìxùn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3170EEB-E14B-49F3-A415-D3A5917A1F8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35555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9909C81-B514-47D6-B11A-8FDE4F55772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smooth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886BF74-BD63-4CD4-8B84-269F3F17D8F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顺畅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60EFE05-67D6-4216-868C-C3D36A68EE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shùnchàng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ECB907E-F391-4207-8843-29B0359DE94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31870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7A6A8EA-FD1E-4E73-8667-0680DCB9CBA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option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54EDB46-3DBF-4A24-85BA-B6CCAAACD6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选项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16E91DE-3353-464E-A4A3-0D2976F6FFF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xuǎnxiàng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1388C55-A413-4D33-9054-FF78E750CEE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9364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8AB938D-7994-4FC5-AB9D-44DA43D9957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double-edged sword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ADB63F0-A024-4C94-BF1D-EEC4A55B00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双面刃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6236AE4-BBBE-45A8-9BB8-FA353C20F7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shuāngmiànrèn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58429DC-E017-4D4A-B3E2-E1089C0FC6A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71041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4A3C929-2153-4062-AF51-E7796C8C9B6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mobile payment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B9B43C0-4300-407E-9D01-813ADB12B96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行动支付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4470CBC-3D9B-4C73-A83D-A491AF39A18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xíngdòng</a:t>
            </a:r>
            <a:r>
              <a:rPr lang="en-US" altLang="zh-TW" dirty="0"/>
              <a:t> </a:t>
            </a:r>
            <a:r>
              <a:rPr lang="en-US" altLang="zh-TW" dirty="0" err="1"/>
              <a:t>zhīfù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7B09030-D9A6-4B39-A2AC-6949060C00D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98383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8003154-22B6-4310-97A0-4D952B531A6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community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71BCBCB-AD22-4D14-98CA-7C3091357B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社群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BE45296-3BB2-4943-B995-2834A4A739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shèqún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067C971-990B-4197-ADCB-4BE3ABD0EFF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90070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8C86423-D783-469F-9BB8-B42CE5117E5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communication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5E68349-D22F-4A90-9D87-32C78FDF0E8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交流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E688C41-8507-4463-8A70-6536CB96C9F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jiāoliú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A5A49FA-C602-4DDC-84A0-819719F694F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57503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4C1CDE5-6C05-44DB-975F-CE72A83EF78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promote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024DDA5-698B-4EBD-BF71-F7B3E4001C5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推动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F6C0D7A-9099-4417-8315-7C22D3EF590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tuīdòng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3670995-B1A6-4C5C-9710-C98D2299520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68792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5C5114A-9087-4ED4-946B-8FA6495FA2C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fatigue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FFEA6E0-23D4-47AA-BDBD-A70C0901C97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疲劳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3BC7FE1-4BF2-48DC-9021-7C84283DA9A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píláo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BF9AB59-02B3-44CB-82B8-103D6EA1026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82803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5050C5A-5AA1-4135-9871-4115253404C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sitting posture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69A420F-176C-4F9D-9960-DC8C4581088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坐姿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74929AE-D714-4FD1-B58F-871D73338A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zuòzī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389B055-2FFA-48FD-B944-1F73669F081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89893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611E58A-EA71-448D-BD8C-E8A7353A4D1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tilt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4F3D393-D04A-403E-B51D-68D98E55412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歪斜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78B1377-01E8-4FF8-98F2-EC3626DBB42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wāixié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8FEFB25-0EDD-4D7E-B635-EB5664B0680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37745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D5AAC83-B02E-4D59-AED7-0CCACD3E2F8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lead to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47F9936-E1A3-44F9-A073-911F21A63B1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导致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5EBBE3E-B36D-489A-AC8E-6A87ACEFB94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dǎozhì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093EDA2-3448-4D47-ADDE-5DD8751C1B5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53120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994A78F-E7CE-4517-9427-411A7145C23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empathy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7CB4895-7FB0-4114-A788-AF9A406850F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同理心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58DBE2C-8636-4E0A-8A13-1C0D3D5574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tónglǐxīn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DD51398-6CF8-4704-92E0-C312ADD2E4B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35217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D46384D-944E-44A4-B2B3-11C876A7C8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loneliness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38BA78D-99AF-4976-A69A-E39F6035A7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孤独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69EB291-2B07-4D99-BCDE-C86D71D15F9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gūdú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91F87E1-6A31-4FF6-87B1-AFCF6957D4B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35679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obtain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获得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huòdé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911DF95E-BB08-414A-8375-C6A64CBDB26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595508C-6A4F-4EA0-A4FA-F6C372CD672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depression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6978279-E14F-496C-897C-89E1ABF461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忧郁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F640ADE-D080-47C7-A9BA-22EE4C6C04E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yōuyù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A31BE5D-B56D-4283-8E68-679437EAF6E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119426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EFC0D76-EF5C-49C5-A1BF-DB5C90C37DB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distinguish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92A46FC-CD30-453C-8184-8343B0A38C1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分辨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DE5270F-8C78-4498-8DD8-8135EE348C6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fēnbiàn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4294DB1-8620-4ACE-8AC1-79B6DF2B8DC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7-30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300428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5AEA96A-3AC8-4ABC-8511-D790FB9BAB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judgment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33BB562-0F5B-4E15-9747-86FF075A9B1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判断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04776C6-ED8D-4032-AAE9-BE68A4000BB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pànduàn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327FF53-FDB0-41E9-963F-FCF7D0FCA95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7-31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936753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4A4B8F8-7338-4B26-ADD2-1DB2B948F47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personal data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6166DAB-0002-4191-B4DD-0ADB6F61660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个资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64C2167-DB3B-4547-82B3-B9633CB58E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gèzī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12E83FB-A7E6-4BAB-A030-DE7A8ED5149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7-32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091168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29DFB07-A9A1-4E57-B404-F3C3EB9F289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privacy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A5613EC-B341-40D2-8C3D-B6C99990976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隐私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A74FEA4-5A68-4AC9-86F5-BB307DF2233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yǐnsī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248E4A5-56F8-423D-BC9A-F553176295F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7-33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591155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4E1CFE5-3DDB-4607-8765-AFEB596CDF1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leakage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D6A0D9F-3CE0-4233-9E8E-BB977C2F496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外泄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C546BFB-E7BB-4D16-B97D-60CC166F1B6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wàixiè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3820530-0CC9-4A0C-8044-3D606C03F9C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7-34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687600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A5C2CD0-78BD-4943-AA23-C73691F5D08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kidnap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0BA56B1-D71E-4522-8B4A-A550AA43B64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绑架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A092A76-71D0-442C-8F42-557C65A025A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bǎngjià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4FE9675-8D01-4C43-BB12-0CC63ACFFA6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7-35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51152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3934C96-BFA5-4F74-9BAC-08DE751C09C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how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6216DC5-5D68-440E-B9A6-882EBB2D4B9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如何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A50502A-785F-4F87-BFD3-5D3A7A7F619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rúhé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3924E97-EBB9-4C11-A313-C421ECAC96B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7-36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034528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E9F7156-FDB4-464B-85A0-419D1D842D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rely 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5CB1357-6491-4A72-9065-4DAB3FFD299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依赖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729A5D0-4180-4D42-A614-2735EA590B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yīlài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5EBCE86-7097-4F44-AFB4-F89B7A56D68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7-37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51210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AF6D103-65D8-4C1E-80A5-8252A3582EA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test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4BF8ED1-C825-426E-8837-53421C31B5B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考验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C4C3C7F-131D-48D3-B90B-386D16BDC68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kǎoyàn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2142561-9F15-4DCC-A334-26129A3764B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7-38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13638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5CC6C8E-92B0-471C-87D7-660627EE00E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massive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3CDACCD-20C5-4280-8BB5-3C94D673072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庞大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39E3414-4063-433F-8FD5-5D3CA71A9C9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pángdà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C1543E8-3885-44AB-AC62-EE4D24B8D52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25266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6DE6F35-BEB2-449E-B0B4-59AC17523D7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practical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3D466F1-ABAC-4079-B4F3-95BAD173239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实用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15C87DD-EF34-4454-9FBA-E22842A78B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shíyòng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C72EFFF-0F80-4752-A3BB-877816E6190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21279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74595EF-CB8D-4A45-86AB-C71FA119086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test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918F5C3-F928-4B46-A2D2-F51D9A2D09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测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61291C9-8AC5-4BF8-8B7A-9D4F16FBB86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911CE5A-630D-4C97-9488-DEB4264D72C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99438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D0885B2-F52D-4711-89AF-D6D37AEA59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positioning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D425EBC-14FD-4398-9F49-7042FBA657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定位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1DF6BBB-831D-4835-8117-8FF7DEC847F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dìngwèi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E9D444D-59A5-49E1-9188-D18813CFEED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870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B4DB7E7-E0B8-44D9-8DD1-5E9688CDA9A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navigation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E3FEC17-2648-40A1-9857-53EA894450D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导航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C6B656E-85ED-4C80-97EC-C38DFD8361D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dǎoháng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0F6BEA5-F7E0-4F71-97E7-A611E95DC85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95710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815F44D-ECFA-4AE6-BA24-E67B3C5BBFD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function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B31C454-8F2E-450B-B003-08BCA281A9E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功能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451E684-35B9-4E66-95FA-57E188A2E16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gōngnéng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EFADAAD-2EB1-4407-8CA1-70B4782F79D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83868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</TotalTime>
  <Words>288</Words>
  <Application>Microsoft Office PowerPoint</Application>
  <PresentationFormat>寬螢幕</PresentationFormat>
  <Paragraphs>191</Paragraphs>
  <Slides>39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39</vt:i4>
      </vt:variant>
    </vt:vector>
  </HeadingPairs>
  <TitlesOfParts>
    <vt:vector size="48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双面刃</vt:lpstr>
      <vt:lpstr>获得</vt:lpstr>
      <vt:lpstr>庞大</vt:lpstr>
      <vt:lpstr>实用</vt:lpstr>
      <vt:lpstr>测</vt:lpstr>
      <vt:lpstr>定位</vt:lpstr>
      <vt:lpstr>导航</vt:lpstr>
      <vt:lpstr>功能</vt:lpstr>
      <vt:lpstr>系统</vt:lpstr>
      <vt:lpstr>操作</vt:lpstr>
      <vt:lpstr>舒适</vt:lpstr>
      <vt:lpstr>延长</vt:lpstr>
      <vt:lpstr>寿命</vt:lpstr>
      <vt:lpstr>弹性</vt:lpstr>
      <vt:lpstr>中断</vt:lpstr>
      <vt:lpstr>视讯</vt:lpstr>
      <vt:lpstr>顺畅</vt:lpstr>
      <vt:lpstr>选项</vt:lpstr>
      <vt:lpstr>行动支付</vt:lpstr>
      <vt:lpstr>社群</vt:lpstr>
      <vt:lpstr>交流</vt:lpstr>
      <vt:lpstr>推动</vt:lpstr>
      <vt:lpstr>疲劳</vt:lpstr>
      <vt:lpstr>坐姿</vt:lpstr>
      <vt:lpstr>歪斜</vt:lpstr>
      <vt:lpstr>导致</vt:lpstr>
      <vt:lpstr>同理心</vt:lpstr>
      <vt:lpstr>孤独</vt:lpstr>
      <vt:lpstr>忧郁</vt:lpstr>
      <vt:lpstr>分辨</vt:lpstr>
      <vt:lpstr>判断</vt:lpstr>
      <vt:lpstr>个资</vt:lpstr>
      <vt:lpstr>隐私</vt:lpstr>
      <vt:lpstr>外泄</vt:lpstr>
      <vt:lpstr>绑架</vt:lpstr>
      <vt:lpstr>如何</vt:lpstr>
      <vt:lpstr>依赖</vt:lpstr>
      <vt:lpstr>考验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36</cp:revision>
  <dcterms:created xsi:type="dcterms:W3CDTF">2024-07-26T00:45:44Z</dcterms:created>
  <dcterms:modified xsi:type="dcterms:W3CDTF">2026-04-24T07:45:32Z</dcterms:modified>
</cp:coreProperties>
</file>